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2060"/>
    <a:srgbClr val="FFDE3F"/>
    <a:srgbClr val="FCB94C"/>
    <a:srgbClr val="D18A12"/>
    <a:srgbClr val="CD1719"/>
    <a:srgbClr val="FEDA2C"/>
    <a:srgbClr val="2D5078"/>
    <a:srgbClr val="006944"/>
    <a:srgbClr val="005644"/>
    <a:srgbClr val="008C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89"/>
  </p:normalViewPr>
  <p:slideViewPr>
    <p:cSldViewPr snapToGrid="0" snapToObjects="1">
      <p:cViewPr varScale="1">
        <p:scale>
          <a:sx n="191" d="100"/>
          <a:sy n="191" d="100"/>
        </p:scale>
        <p:origin x="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469" y="998291"/>
            <a:ext cx="8798011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469" y="2858047"/>
            <a:ext cx="8798011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3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2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162839"/>
            <a:ext cx="1034572" cy="41836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1626" y="162840"/>
            <a:ext cx="6260275" cy="418369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88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69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807" y="1282304"/>
            <a:ext cx="8800198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807" y="3442098"/>
            <a:ext cx="8800198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899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093" y="768853"/>
            <a:ext cx="4363480" cy="38638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E9A8CF-71E7-3D40-AA04-68D428257DC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32238" y="768853"/>
            <a:ext cx="4363480" cy="38638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12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092" y="759330"/>
            <a:ext cx="4339089" cy="60815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093" y="1492498"/>
            <a:ext cx="4339089" cy="31497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754439"/>
            <a:ext cx="435833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509553"/>
            <a:ext cx="4358331" cy="31326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343D76-3202-EC45-A1BD-DC44481D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93" y="142039"/>
            <a:ext cx="5401448" cy="492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23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1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1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61" y="157627"/>
            <a:ext cx="2660648" cy="80750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232" y="157627"/>
            <a:ext cx="6018982" cy="448027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471" y="1083517"/>
            <a:ext cx="2653938" cy="35543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5405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60" y="187890"/>
            <a:ext cx="7389223" cy="355136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A25319-0CD5-8448-BC06-BD1AFE79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61" y="3858016"/>
            <a:ext cx="8796482" cy="4196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4189AC2-AB72-D94E-922A-CDBAB58E1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9470" y="4321479"/>
            <a:ext cx="8789773" cy="32739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970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092" y="142039"/>
            <a:ext cx="6561121" cy="492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093" y="776093"/>
            <a:ext cx="8820150" cy="3853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053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rgbClr val="6F206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DF82B5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DF82B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DF82B5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DF82B5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DF82B5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AA77F0-7A6D-1240-A680-66BD436FA372}"/>
              </a:ext>
            </a:extLst>
          </p:cNvPr>
          <p:cNvSpPr txBox="1"/>
          <p:nvPr/>
        </p:nvSpPr>
        <p:spPr>
          <a:xfrm>
            <a:off x="173247" y="4123634"/>
            <a:ext cx="3584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MARK YOUR CALENDAR</a:t>
            </a:r>
          </a:p>
        </p:txBody>
      </p:sp>
    </p:spTree>
    <p:extLst>
      <p:ext uri="{BB962C8B-B14F-4D97-AF65-F5344CB8AC3E}">
        <p14:creationId xmlns:p14="http://schemas.microsoft.com/office/powerpoint/2010/main" val="321416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C9A3A-D1F7-E147-BF04-19B9CFB1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9D9D6-8313-654D-BD78-AC62B0E1C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3</Words>
  <Application>Microsoft Macintosh PowerPoint</Application>
  <PresentationFormat>On-screen Show (16:9)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Schroeder</dc:creator>
  <cp:lastModifiedBy>Lloyd Schroeder</cp:lastModifiedBy>
  <cp:revision>30</cp:revision>
  <dcterms:created xsi:type="dcterms:W3CDTF">2019-01-07T11:42:34Z</dcterms:created>
  <dcterms:modified xsi:type="dcterms:W3CDTF">2026-07-23T10:29:27Z</dcterms:modified>
</cp:coreProperties>
</file>